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44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86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181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5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60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36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86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77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82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0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93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29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46CB2-1AF2-4240-9AB5-28D817F2E809}" type="datetimeFigureOut">
              <a:rPr lang="en-US" smtClean="0"/>
              <a:t>2/8/20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AD6C768-6ECB-4AE4-8DCC-9B3612DAD23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77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心目專向耶穌</a:t>
            </a:r>
            <a:endParaRPr lang="en-US" altLang="zh-TW" sz="58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latin typeface="Candara" pitchFamily="34" charset="0"/>
                <a:ea typeface="DFKai-SB" pitchFamily="65" charset="-120"/>
              </a:rPr>
              <a:t>My Faith Looks Up to Thee</a:t>
            </a:r>
            <a:endParaRPr lang="en-US" sz="40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5090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90800" y="762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與祂結連無離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 I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 li,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平安歡喜。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an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hi.</a:t>
            </a: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Nor let me ever stray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From Thee aside.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4449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228600"/>
            <a:ext cx="92964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心目專向耶穌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Sim-bak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跟祂的聖脚步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行到路尾，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   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  I    e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kha-po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,  Kia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lo-be,  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My faith looks up to Thee,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Thou Lamb of Calvary, Savior divine!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881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0"/>
            <a:ext cx="85344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時刻祈禱無停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Si-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to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罪惡求主赦免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Choe ok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Now hear me while I pray,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Take all my guilt away,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089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90800" y="1524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靠主寶血洗清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Kho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po-huih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soe-chheng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直到成聖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tit-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 let me from this day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Be wholly Thine!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385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       2.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我行黑暗迷路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   2.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o-  am  be   lo,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煩惱纏絆脚步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願主導路，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-lo ti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kha-po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lo,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May Thy rich grace impart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Strength to my fainting heart, My zeal inspire;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0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黑暗變換做光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o-am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憂悶給我擔當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-goa tam-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As Thou has died for me,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 may my love to Thee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8494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90800" y="762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勿得離我很遠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tit  li  goa chin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在阮中央。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-ng.</a:t>
            </a: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Pure, warm, and changeless be,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A living fire!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875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6200"/>
            <a:ext cx="103632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    3.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靠主渡過今世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Kho  Chu  to-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se,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不久死河當過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進入天家</a:t>
            </a:r>
            <a:r>
              <a:rPr lang="zh-TW" altLang="en-US" sz="18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ho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   chin- jip  thi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While life’s dark maze I tread,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And griefs around me spread, Be Thou my guide;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9329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90800" y="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彼時我心歡喜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hit-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goa  sim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hi,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欣慕與主居住，</a:t>
            </a:r>
            <a:endParaRPr lang="en-US" altLang="zh-TW" sz="58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him-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Chu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Bid darkness turn to day,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Wipe sorrow’s tears away,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304874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129</TotalTime>
  <Words>381</Words>
  <Application>Microsoft Macintosh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DFKai-SB</vt:lpstr>
      <vt:lpstr>Arial</vt:lpstr>
      <vt:lpstr>Candara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心目轉向耶穌 My Faith Looks Up to Thee</dc:title>
  <dc:creator>GGC Tech</dc:creator>
  <cp:lastModifiedBy>MIS GGC</cp:lastModifiedBy>
  <cp:revision>28</cp:revision>
  <dcterms:created xsi:type="dcterms:W3CDTF">2017-07-26T07:51:03Z</dcterms:created>
  <dcterms:modified xsi:type="dcterms:W3CDTF">2020-02-08T03:25:16Z</dcterms:modified>
</cp:coreProperties>
</file>